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10" y="-90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1F727-2CC0-45A4-BD5F-37396A9693B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FCBDD-9AC3-49CD-925C-17544C460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518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FCBDD-9AC3-49CD-925C-17544C46087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09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850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61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669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003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7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55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150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93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082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037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04790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376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15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6C9AD-0562-4FF5-8D15-4656248CC725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614C6-4545-48F4-81E2-B932056482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949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4"/>
          <p:cNvSpPr txBox="1">
            <a:spLocks noChangeArrowheads="1"/>
          </p:cNvSpPr>
          <p:nvPr/>
        </p:nvSpPr>
        <p:spPr bwMode="auto">
          <a:xfrm>
            <a:off x="2929315" y="2283718"/>
            <a:ext cx="346299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30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</a:rPr>
              <a:t>&lt;Inset poster title&gt;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57937" y="2859782"/>
            <a:ext cx="46057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&lt;inset name of the presenting author&gt;</a:t>
            </a:r>
          </a:p>
          <a:p>
            <a:pPr algn="ctr">
              <a:lnSpc>
                <a:spcPct val="200000"/>
              </a:lnSpc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&lt;insert name of all co-authors&gt;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72615" y="4227934"/>
            <a:ext cx="4400358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</a:rPr>
              <a:t>&lt;insert affiliation of the presenting author&gt;</a:t>
            </a:r>
          </a:p>
        </p:txBody>
      </p:sp>
      <p:pic>
        <p:nvPicPr>
          <p:cNvPr id="7" name="Picture 6" descr="LPM">
            <a:extLst>
              <a:ext uri="{FF2B5EF4-FFF2-40B4-BE49-F238E27FC236}">
                <a16:creationId xmlns="" xmlns:a16="http://schemas.microsoft.com/office/drawing/2014/main" id="{E2B88461-159A-5E6D-1CC0-444A366DB8B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090" y="2128895"/>
            <a:ext cx="952500" cy="85725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0"/>
            <a:ext cx="91440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586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29</Words>
  <Application>Microsoft Office PowerPoint</Application>
  <PresentationFormat>On-screen Show (16:9)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M Sohail</dc:creator>
  <cp:lastModifiedBy>Dr M Sohail</cp:lastModifiedBy>
  <cp:revision>8</cp:revision>
  <dcterms:created xsi:type="dcterms:W3CDTF">2023-10-03T11:54:53Z</dcterms:created>
  <dcterms:modified xsi:type="dcterms:W3CDTF">2026-08-07T15:20:02Z</dcterms:modified>
</cp:coreProperties>
</file>