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4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1F727-2CC0-45A4-BD5F-37396A9693B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CBDD-9AC3-49CD-925C-17544C460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1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BDD-9AC3-49CD-925C-17544C4608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9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5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61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6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5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5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3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8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7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5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2436587" y="3378478"/>
            <a:ext cx="34629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&lt;Inset poster title&gt;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5212" y="3922252"/>
            <a:ext cx="4605748" cy="1123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&lt;inset name of the presenting author&gt;</a:t>
            </a:r>
          </a:p>
          <a:p>
            <a:pPr algn="ctr">
              <a:lnSpc>
                <a:spcPct val="200000"/>
              </a:lnSpc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&lt;insert name of all co-authors&gt;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1842" y="5251178"/>
            <a:ext cx="440035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</a:rPr>
              <a:t>&lt;insert affiliation of the presenting author&gt;</a:t>
            </a:r>
          </a:p>
        </p:txBody>
      </p:sp>
      <p:pic>
        <p:nvPicPr>
          <p:cNvPr id="11" name="Picture 10" descr="LPM">
            <a:extLst>
              <a:ext uri="{FF2B5EF4-FFF2-40B4-BE49-F238E27FC236}">
                <a16:creationId xmlns:a16="http://schemas.microsoft.com/office/drawing/2014/main" xmlns="" id="{E2B88461-159A-5E6D-1CC0-444A366DB8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946430"/>
            <a:ext cx="952500" cy="857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-1"/>
          <a:stretch/>
        </p:blipFill>
        <p:spPr bwMode="auto">
          <a:xfrm>
            <a:off x="3610" y="11877"/>
            <a:ext cx="9150350" cy="277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58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 Sohail</dc:creator>
  <cp:lastModifiedBy>Dr M Sohail</cp:lastModifiedBy>
  <cp:revision>7</cp:revision>
  <dcterms:created xsi:type="dcterms:W3CDTF">2023-10-03T11:54:53Z</dcterms:created>
  <dcterms:modified xsi:type="dcterms:W3CDTF">2025-08-06T10:16:15Z</dcterms:modified>
</cp:coreProperties>
</file>