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44" y="-11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D8897-3311-48B0-BC23-67A97590C45C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34319-F000-4761-8B06-0F54C70EF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38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05B6F-08D4-4DE4-AE7E-58F142E73DA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20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25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0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64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28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61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8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70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4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5ED15-8710-461A-8129-827BB2CF949D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4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4"/>
          <p:cNvSpPr txBox="1">
            <a:spLocks noChangeArrowheads="1"/>
          </p:cNvSpPr>
          <p:nvPr/>
        </p:nvSpPr>
        <p:spPr bwMode="auto">
          <a:xfrm>
            <a:off x="0" y="332365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</a:rPr>
              <a:t>Presentation title</a:t>
            </a:r>
          </a:p>
        </p:txBody>
      </p:sp>
      <p:sp>
        <p:nvSpPr>
          <p:cNvPr id="19" name="AutoShape 12" descr="Tom Brown | Department of Chemist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07976" y="3867432"/>
            <a:ext cx="865651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</a:rPr>
              <a:t>Presenting author</a:t>
            </a:r>
          </a:p>
          <a:p>
            <a:pPr algn="ctr">
              <a:lnSpc>
                <a:spcPct val="20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</a:rPr>
              <a:t>All abstract/poster authors</a:t>
            </a:r>
          </a:p>
          <a:p>
            <a:pPr algn="ctr">
              <a:lnSpc>
                <a:spcPct val="200000"/>
              </a:lnSpc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Affiliation of the presenting author </a:t>
            </a:r>
            <a:endParaRPr lang="en-GB" dirty="0">
              <a:solidFill>
                <a:schemeClr val="tx2">
                  <a:lumMod val="75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GB" sz="1600" dirty="0">
                <a:solidFill>
                  <a:schemeClr val="tx2">
                    <a:lumMod val="7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 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32655"/>
            <a:ext cx="8288090" cy="2778799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5" name="Picture 14" descr="A green and white logo&#10;&#10;Description automatically generated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9" b="18510"/>
          <a:stretch/>
        </p:blipFill>
        <p:spPr bwMode="auto">
          <a:xfrm>
            <a:off x="8309238" y="1371506"/>
            <a:ext cx="640715" cy="6375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397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13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LPM</dc:creator>
  <cp:lastModifiedBy>Dr M Sohail</cp:lastModifiedBy>
  <cp:revision>24</cp:revision>
  <dcterms:created xsi:type="dcterms:W3CDTF">2023-03-22T16:53:05Z</dcterms:created>
  <dcterms:modified xsi:type="dcterms:W3CDTF">2025-04-05T08:29:22Z</dcterms:modified>
</cp:coreProperties>
</file>