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810" y="-11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ED8897-3311-48B0-BC23-67A97590C45C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534319-F000-4761-8B06-0F54C70EFB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6638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605B6F-08D4-4DE4-AE7E-58F142E73DAB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ED15-8710-461A-8129-827BB2CF949D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3DB6C-BC42-4014-8CA4-C851F9C9E2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209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ED15-8710-461A-8129-827BB2CF949D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3DB6C-BC42-4014-8CA4-C851F9C9E2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1253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ED15-8710-461A-8129-827BB2CF949D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3DB6C-BC42-4014-8CA4-C851F9C9E2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2908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ED15-8710-461A-8129-827BB2CF949D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3DB6C-BC42-4014-8CA4-C851F9C9E2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1644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ED15-8710-461A-8129-827BB2CF949D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3DB6C-BC42-4014-8CA4-C851F9C9E2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4288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ED15-8710-461A-8129-827BB2CF949D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3DB6C-BC42-4014-8CA4-C851F9C9E2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61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ED15-8710-461A-8129-827BB2CF949D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3DB6C-BC42-4014-8CA4-C851F9C9E2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880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ED15-8710-461A-8129-827BB2CF949D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3DB6C-BC42-4014-8CA4-C851F9C9E2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704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ED15-8710-461A-8129-827BB2CF949D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3DB6C-BC42-4014-8CA4-C851F9C9E2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168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ED15-8710-461A-8129-827BB2CF949D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3DB6C-BC42-4014-8CA4-C851F9C9E2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49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ED15-8710-461A-8129-827BB2CF949D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3DB6C-BC42-4014-8CA4-C851F9C9E2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80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5ED15-8710-461A-8129-827BB2CF949D}" type="datetimeFigureOut">
              <a:rPr lang="en-GB" smtClean="0"/>
              <a:t>09/08/2024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3DB6C-BC42-4014-8CA4-C851F9C9E2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847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4"/>
          <p:cNvSpPr txBox="1">
            <a:spLocks noChangeArrowheads="1"/>
          </p:cNvSpPr>
          <p:nvPr/>
        </p:nvSpPr>
        <p:spPr bwMode="auto">
          <a:xfrm>
            <a:off x="0" y="3323658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3600" dirty="0" smtClean="0">
                <a:solidFill>
                  <a:schemeClr val="accent1">
                    <a:lumMod val="50000"/>
                  </a:schemeClr>
                </a:solidFill>
                <a:latin typeface="Gadugi" panose="020B0502040204020203" pitchFamily="34" charset="0"/>
              </a:rPr>
              <a:t>Presentation title</a:t>
            </a:r>
            <a:endParaRPr lang="en-GB" sz="3600" dirty="0" smtClean="0">
              <a:solidFill>
                <a:schemeClr val="accent1">
                  <a:lumMod val="50000"/>
                </a:schemeClr>
              </a:solidFill>
              <a:latin typeface="Gadugi" panose="020B0502040204020203" pitchFamily="34" charset="0"/>
            </a:endParaRPr>
          </a:p>
        </p:txBody>
      </p:sp>
      <p:sp>
        <p:nvSpPr>
          <p:cNvPr id="19" name="AutoShape 12" descr="Tom Brown | Department of Chemist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2" name="Picture 11" descr="St Edmund Hall-2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396"/>
          <a:stretch/>
        </p:blipFill>
        <p:spPr bwMode="auto">
          <a:xfrm>
            <a:off x="1588" y="1"/>
            <a:ext cx="5105350" cy="2771793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3" name="TextBox 12"/>
          <p:cNvSpPr txBox="1"/>
          <p:nvPr/>
        </p:nvSpPr>
        <p:spPr>
          <a:xfrm>
            <a:off x="307976" y="3867432"/>
            <a:ext cx="865651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GB" sz="2000" b="1" dirty="0" smtClean="0">
                <a:solidFill>
                  <a:schemeClr val="accent1">
                    <a:lumMod val="50000"/>
                  </a:schemeClr>
                </a:solidFill>
                <a:latin typeface="Gadugi" panose="020B0502040204020203" pitchFamily="34" charset="0"/>
              </a:rPr>
              <a:t>Presenting author</a:t>
            </a:r>
          </a:p>
          <a:p>
            <a:pPr algn="ctr">
              <a:lnSpc>
                <a:spcPct val="200000"/>
              </a:lnSpc>
            </a:pPr>
            <a:r>
              <a:rPr lang="en-GB" sz="2000" dirty="0" smtClean="0">
                <a:solidFill>
                  <a:schemeClr val="accent1">
                    <a:lumMod val="50000"/>
                  </a:schemeClr>
                </a:solidFill>
                <a:latin typeface="Gadugi" panose="020B0502040204020203" pitchFamily="34" charset="0"/>
              </a:rPr>
              <a:t>All abstract/poster authors</a:t>
            </a:r>
            <a:endParaRPr lang="en-GB" sz="2000" dirty="0" smtClean="0">
              <a:solidFill>
                <a:schemeClr val="accent1">
                  <a:lumMod val="50000"/>
                </a:schemeClr>
              </a:solidFill>
              <a:latin typeface="Gadugi" panose="020B0502040204020203" pitchFamily="34" charset="0"/>
            </a:endParaRPr>
          </a:p>
          <a:p>
            <a:pPr algn="ctr">
              <a:lnSpc>
                <a:spcPct val="200000"/>
              </a:lnSpc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Affiliation of the presenting author </a:t>
            </a:r>
            <a:endParaRPr lang="en-GB" dirty="0">
              <a:solidFill>
                <a:schemeClr val="tx2">
                  <a:lumMod val="75000"/>
                </a:schemeClr>
              </a:solidFill>
              <a:latin typeface="Gadugi" panose="020B0502040204020203" pitchFamily="34" charset="0"/>
              <a:ea typeface="Gadugi" panose="020B0502040204020203" pitchFamily="34" charset="0"/>
            </a:endParaRPr>
          </a:p>
          <a:p>
            <a:pPr algn="ctr">
              <a:lnSpc>
                <a:spcPct val="200000"/>
              </a:lnSpc>
            </a:pPr>
            <a:r>
              <a:rPr lang="en-GB" sz="1600" dirty="0">
                <a:solidFill>
                  <a:schemeClr val="tx2">
                    <a:lumMod val="75000"/>
                  </a:schemeClr>
                </a:solidFill>
                <a:latin typeface="Gadugi" panose="020B0502040204020203" pitchFamily="34" charset="0"/>
                <a:ea typeface="Gadugi" panose="020B0502040204020203" pitchFamily="34" charset="0"/>
              </a:rPr>
              <a:t> 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6938" y="7937"/>
            <a:ext cx="4028594" cy="2763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14" descr="A green and white logo&#10;&#10;Description automatically generated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19" b="18510"/>
          <a:stretch/>
        </p:blipFill>
        <p:spPr bwMode="auto">
          <a:xfrm>
            <a:off x="8494817" y="2792685"/>
            <a:ext cx="640715" cy="6375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3975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13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LPM</dc:creator>
  <cp:lastModifiedBy>Dr M Sohail</cp:lastModifiedBy>
  <cp:revision>23</cp:revision>
  <dcterms:created xsi:type="dcterms:W3CDTF">2023-03-22T16:53:05Z</dcterms:created>
  <dcterms:modified xsi:type="dcterms:W3CDTF">2024-08-09T09:10:57Z</dcterms:modified>
</cp:coreProperties>
</file>