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74" y="-1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D8897-3311-48B0-BC23-67A97590C45C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534319-F000-4761-8B06-0F54C70EFB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638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05B6F-08D4-4DE4-AE7E-58F142E73DAB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20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25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2908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644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88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61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88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704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16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34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8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5ED15-8710-461A-8129-827BB2CF949D}" type="datetimeFigureOut">
              <a:rPr lang="en-GB" smtClean="0"/>
              <a:t>12/08/2024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3DB6C-BC42-4014-8CA4-C851F9C9E2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4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4"/>
          <p:cNvSpPr txBox="1">
            <a:spLocks noChangeArrowheads="1"/>
          </p:cNvSpPr>
          <p:nvPr/>
        </p:nvSpPr>
        <p:spPr bwMode="auto">
          <a:xfrm>
            <a:off x="2436587" y="3378478"/>
            <a:ext cx="346299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000" dirty="0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</a:rPr>
              <a:t>&lt;Inset poster title&gt;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5212" y="3922252"/>
            <a:ext cx="4605748" cy="11237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2000" dirty="0">
                <a:solidFill>
                  <a:schemeClr val="accent1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&lt;inset name of the presenting author&gt;</a:t>
            </a:r>
          </a:p>
          <a:p>
            <a:pPr algn="ctr">
              <a:lnSpc>
                <a:spcPct val="200000"/>
              </a:lnSpc>
            </a:pPr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&lt;insert name of all co-authors&gt;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71842" y="5251178"/>
            <a:ext cx="4400358" cy="33855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tx2">
                    <a:lumMod val="75000"/>
                  </a:schemeClr>
                </a:solidFill>
                <a:latin typeface="Gadugi" panose="020B0502040204020203" pitchFamily="34" charset="0"/>
              </a:rPr>
              <a:t>&lt;insert affiliation of the presenting author&gt;</a:t>
            </a:r>
          </a:p>
        </p:txBody>
      </p:sp>
      <p:sp>
        <p:nvSpPr>
          <p:cNvPr id="10" name="AutoShape 12" descr="Tom Brown | Department of Chemist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 descr="LPM">
            <a:extLst>
              <a:ext uri="{FF2B5EF4-FFF2-40B4-BE49-F238E27FC236}">
                <a16:creationId xmlns:a16="http://schemas.microsoft.com/office/drawing/2014/main" xmlns="" id="{E2B88461-159A-5E6D-1CC0-444A366DB8B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3065002"/>
            <a:ext cx="952500" cy="857250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7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75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29</Words>
  <Application>Microsoft Office PowerPoint</Application>
  <PresentationFormat>On-screen Show (4:3)</PresentationFormat>
  <Paragraphs>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LPM</dc:creator>
  <cp:lastModifiedBy>Dr M Sohail</cp:lastModifiedBy>
  <cp:revision>36</cp:revision>
  <dcterms:created xsi:type="dcterms:W3CDTF">2023-03-22T16:53:05Z</dcterms:created>
  <dcterms:modified xsi:type="dcterms:W3CDTF">2024-08-12T15:07:56Z</dcterms:modified>
</cp:coreProperties>
</file>